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  <p:sldId id="256" r:id="rId5"/>
    <p:sldId id="257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30392-6837-46FA-84FF-50B3E6E1C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B83B9E-8161-4C5C-9438-863A8BD6E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EB8FF8-F37C-49FF-9844-C251F0BE0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AA2C48-2FBC-42F3-A3BF-BEE30714E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41278C-D29C-4D1C-B9E7-16C7D3348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237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990B7D-7208-4FAD-A5DF-A9622C1DB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989A2F-A0C5-431F-91B0-0B6D6476D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809832-3A5B-4617-A59D-FB38D667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F13E9F-A707-4E6D-ADB0-AB28DB2F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FDB9CA-4AB5-4882-B27A-6DD9F9F96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572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796FBEA-40F3-4A57-9DAA-4E241678A4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E026F3-7F67-4F21-ADCA-D9AB41B8D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E98D6C-D4BE-453C-B744-D2AB9B84F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999749-78D6-4A30-8D5E-613A17D4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3A9A0A-D6E2-4C59-9B3E-4C5A5390D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17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C2FDC-BAF8-4253-9D7A-9C6CED789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3AE738-6C86-45B5-BA66-6C19CC418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C236FA-E714-44A2-A3FA-DCE6D4D9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784B48-5415-44B0-924C-DB4AD7E17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E340DC-5964-4799-BAA0-A557BE54A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4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534365-2D5F-4AA3-BF87-F51266ED7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882273-7A52-4FD2-8A2E-43820A4F2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843755-499B-4A28-A49F-D2B4AA258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387C43-F6F8-4A5E-954D-68C01D586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EECD6B-3CB4-47AF-9C8A-AE0D27C8E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63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BA259A-8D04-4619-B27C-34973D137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0AC173-4266-478A-BB61-851791BB47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9D9D33-DE92-46C2-8726-521DA354C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84E4E67-EB43-4D13-BE1D-81F154BBF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E852AC-427B-4C2E-8194-A101A17D6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1E00FC-F3FC-44A7-A8C1-1E21022B5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48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153CA-6C63-41FD-8486-6F7611767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83A8D8-CA1E-4190-B9F5-49D364AF1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F6662E-39A4-4A44-BCC5-E1EB63BCEA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B3D3E9-A7E8-4788-8285-6CFC62D7D2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5C09FD3-7E8C-43BC-A7E5-CDE0D9D88B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F3D25B-7B4F-48F4-AD96-0151AF9FE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8CF137-3A27-4938-9B7D-24190E85D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F4DF4B4-7C7F-4920-BD30-F65725367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72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E852A2-AD09-4F26-87E6-2D67F8A6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712FF0-3346-4363-AF75-7CA76E29D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EEDE55-620D-4DD3-9499-D23DCD864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4931F72-36C1-494C-82B4-100AD3CBF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3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F0DE32C-BFBB-46C1-8149-DD7C7405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D6C659-D707-4C59-A537-A6BF9B250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627666-56AA-4E5D-8A90-C7F8AD80B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58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776271-2E58-4FF7-8002-E8C28338E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98169E-5313-4E3B-A0FF-59B142464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216D8D-AB33-4EAF-AE21-3904E0081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F86F5C-E332-4BB3-9643-1F4A49520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13D078-EF9F-4214-B12F-CDF93EC6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5CFEA1A-E86A-4E55-B586-706F6C93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41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2A037E-2B94-46C6-96A3-E7FB27C45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FB7A080-C4E7-4551-8D7C-745BA46F97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77D82C-C2B0-4372-BAFE-F7158AE15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A320AE-1484-47F4-A11C-DBFE1DCD9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7910C7-C6B8-4C0F-926D-1D0DE513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E37501-2542-4FDF-8FE6-9789A808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39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E75182D-B807-4AF7-B321-2C6B423DC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DBB4F5-45C2-4BFB-9129-D711A556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2BCCBE-037C-4FF3-99A8-1E2391B1AB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2F4F4-09EF-418C-9B43-1ABA5374DBD9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886BA1-A614-47F6-9799-52C199C8BB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1F43BF-64ED-4A42-A987-535B4B5D2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FBFC7-C1E7-4499-963A-1B0F1FC9B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8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4CC6FD-BBFE-48EC-94C0-58541E53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976312"/>
            <a:ext cx="80105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28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FC11A0-81F1-4143-93DB-7D87150A8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961" y="1174718"/>
            <a:ext cx="8798078" cy="409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4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9DBCAF-D301-4CC6-B4C2-C4CD6E071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608" y="105071"/>
            <a:ext cx="6214369" cy="575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5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BE1B315-C4B3-46E9-B599-5B9FEF29D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365" y="140868"/>
            <a:ext cx="6285390" cy="610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3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B3B164-A1D6-4D57-B7FF-5912FBEC6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732" y="0"/>
            <a:ext cx="6054571" cy="648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7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A49BAF-C3BC-4CB2-99A6-C76D8ADCF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305" y="674702"/>
            <a:ext cx="7337024" cy="470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75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 qin</dc:creator>
  <cp:lastModifiedBy>te qin</cp:lastModifiedBy>
  <cp:revision>5</cp:revision>
  <dcterms:created xsi:type="dcterms:W3CDTF">2024-05-08T08:37:22Z</dcterms:created>
  <dcterms:modified xsi:type="dcterms:W3CDTF">2024-05-09T04:25:51Z</dcterms:modified>
</cp:coreProperties>
</file>